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62" r:id="rId5"/>
    <p:sldId id="263" r:id="rId6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E"/>
    <a:srgbClr val="133059"/>
    <a:srgbClr val="000000"/>
    <a:srgbClr val="DFE6EB"/>
    <a:srgbClr val="CC9933"/>
    <a:srgbClr val="4A1732"/>
    <a:srgbClr val="0089CF"/>
    <a:srgbClr val="0089CE"/>
    <a:srgbClr val="F6303F"/>
    <a:srgbClr val="B4C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22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064E-B79B-4801-92DB-EBA210261ECE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D767-15EE-4C1B-A9E4-82D233F6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D767-15EE-4C1B-A9E4-82D233F634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9A4B5-E119-D217-23B0-4033DCFF7E84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536AA-BCDB-D045-ACAC-FB62FB1B0F44}"/>
              </a:ext>
            </a:extLst>
          </p:cNvPr>
          <p:cNvSpPr/>
          <p:nvPr userDrawn="1"/>
        </p:nvSpPr>
        <p:spPr>
          <a:xfrm>
            <a:off x="0" y="0"/>
            <a:ext cx="13716000" cy="3408147"/>
          </a:xfrm>
          <a:prstGeom prst="rect">
            <a:avLst/>
          </a:prstGeom>
          <a:solidFill>
            <a:srgbClr val="DF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B28D51-DB03-3446-8892-3239C2B8A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7799" y="9101587"/>
            <a:ext cx="7667766" cy="2665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45970B-C387-6143-B744-1C8D9613B20F}"/>
              </a:ext>
            </a:extLst>
          </p:cNvPr>
          <p:cNvSpPr txBox="1"/>
          <p:nvPr userDrawn="1"/>
        </p:nvSpPr>
        <p:spPr>
          <a:xfrm>
            <a:off x="257332" y="3692267"/>
            <a:ext cx="1296399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the ability to edit text. Click on the area of the template that you would like to edit.</a:t>
            </a:r>
            <a:br>
              <a:rPr lang="en-US" sz="3200" dirty="0"/>
            </a:br>
            <a:endParaRPr lang="en-US" sz="3200" dirty="0"/>
          </a:p>
          <a:p>
            <a:pPr marL="914400" indent="-914400">
              <a:buAutoNum type="arabicPeriod"/>
            </a:pPr>
            <a:r>
              <a:rPr lang="en-US" sz="3200" dirty="0"/>
              <a:t>Once you’ve edited to your liking, click: </a:t>
            </a:r>
          </a:p>
          <a:p>
            <a:pPr marL="1828800" lvl="2" indent="-914400">
              <a:buFont typeface="Arial" panose="020B0604020202020204" pitchFamily="34" charset="0"/>
              <a:buChar char="•"/>
            </a:pPr>
            <a:r>
              <a:rPr lang="en-US" sz="3200" dirty="0"/>
              <a:t>“File”</a:t>
            </a:r>
          </a:p>
          <a:p>
            <a:pPr marL="1828800" lvl="2" indent="-914400">
              <a:buFont typeface="Arial" panose="020B0604020202020204" pitchFamily="34" charset="0"/>
              <a:buChar char="•"/>
            </a:pPr>
            <a:r>
              <a:rPr lang="en-US" sz="3200" dirty="0"/>
              <a:t>“Export”</a:t>
            </a:r>
          </a:p>
          <a:p>
            <a:pPr marL="1828800" lvl="2" indent="-914400">
              <a:buFont typeface="Arial" panose="020B0604020202020204" pitchFamily="34" charset="0"/>
              <a:buChar char="•"/>
            </a:pPr>
            <a:r>
              <a:rPr lang="en-US" sz="3200" dirty="0"/>
              <a:t>“Change file type”</a:t>
            </a:r>
          </a:p>
          <a:p>
            <a:pPr marL="1828800" lvl="2" indent="-914400">
              <a:buFont typeface="Arial" panose="020B0604020202020204" pitchFamily="34" charset="0"/>
              <a:buChar char="•"/>
            </a:pPr>
            <a:r>
              <a:rPr lang="en-US" sz="3200" dirty="0"/>
              <a:t>Select “PNG” then select “Save as”</a:t>
            </a:r>
          </a:p>
          <a:p>
            <a:pPr marL="1828800" lvl="2" indent="-914400" algn="l" defTabSz="457200" rtl="0" eaLnBrk="1" latinLnBrk="0" hangingPunct="1"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will need to select where you want the file to be saved. Once you do that, you will receive the following prompt:</a:t>
            </a: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2" indent="0" algn="l" defTabSz="457200" rtl="0" eaLnBrk="1" latinLnBrk="0" hangingPunct="1">
              <a:buFont typeface="Arial" panose="020B0604020202020204" pitchFamily="34" charset="0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0" indent="-914400" algn="l" defTabSz="457200" rtl="0" eaLnBrk="1" latinLnBrk="0" hangingPunct="1">
              <a:buFont typeface="+mj-lt"/>
              <a:buAutoNum type="arabicPeriod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 all 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 or select a specific slide. Upload your selection to the social media platform of your choice.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4800" dirty="0"/>
          </a:p>
          <a:p>
            <a:pPr algn="ctr"/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BAC19-47F1-E149-91C5-33E36857B07E}"/>
              </a:ext>
            </a:extLst>
          </p:cNvPr>
          <p:cNvSpPr/>
          <p:nvPr userDrawn="1"/>
        </p:nvSpPr>
        <p:spPr>
          <a:xfrm>
            <a:off x="4410094" y="820142"/>
            <a:ext cx="8643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Enclosed you will find social media templates available for editing. Editing a template is as easy as one, two, three.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F9CD8-4829-344A-847F-812E943DB2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5618" y="0"/>
            <a:ext cx="3032569" cy="32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CD6EB-CA65-B84E-EBD4-D34C658B7873}"/>
              </a:ext>
            </a:extLst>
          </p:cNvPr>
          <p:cNvSpPr/>
          <p:nvPr userDrawn="1"/>
        </p:nvSpPr>
        <p:spPr>
          <a:xfrm>
            <a:off x="0" y="4353339"/>
            <a:ext cx="13716000" cy="7215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E98B6CD-DDFE-B852-8E9F-8DC30132D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782" y="4571999"/>
            <a:ext cx="13337361" cy="681824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[Company Logo]</a:t>
            </a:r>
          </a:p>
        </p:txBody>
      </p:sp>
    </p:spTree>
    <p:extLst>
      <p:ext uri="{BB962C8B-B14F-4D97-AF65-F5344CB8AC3E}">
        <p14:creationId xmlns:p14="http://schemas.microsoft.com/office/powerpoint/2010/main" val="33203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E98B6CD-DDFE-B852-8E9F-8DC30132D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03763"/>
            <a:ext cx="13039725" cy="6606967"/>
          </a:xfrm>
        </p:spPr>
        <p:txBody>
          <a:bodyPr>
            <a:norm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[Company Name(s)]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88B9D-8FC8-9850-9F2A-936B276A06DB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B41519-596C-2006-8F65-C48D089D06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74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07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AFAED6-0C2D-29E6-06F9-6560C947B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edcaec-d17a-4432-ae0f-616827337925">
      <Terms xmlns="http://schemas.microsoft.com/office/infopath/2007/PartnerControls"/>
    </lcf76f155ced4ddcb4097134ff3c332f>
    <TaxCatchAll xmlns="c3c7a3e7-46aa-4b54-84c2-c007f11663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390D87099AC469FB00AE316C9F1C1" ma:contentTypeVersion="15" ma:contentTypeDescription="Create a new document." ma:contentTypeScope="" ma:versionID="32a7cdb497494b5df51c0f31b396b287">
  <xsd:schema xmlns:xsd="http://www.w3.org/2001/XMLSchema" xmlns:xs="http://www.w3.org/2001/XMLSchema" xmlns:p="http://schemas.microsoft.com/office/2006/metadata/properties" xmlns:ns2="c3c7a3e7-46aa-4b54-84c2-c007f11663ed" xmlns:ns3="c1edcaec-d17a-4432-ae0f-616827337925" targetNamespace="http://schemas.microsoft.com/office/2006/metadata/properties" ma:root="true" ma:fieldsID="8e64315be1eb85d4fd3f45b7907f5c4c" ns2:_="" ns3:_="">
    <xsd:import namespace="c3c7a3e7-46aa-4b54-84c2-c007f11663ed"/>
    <xsd:import namespace="c1edcaec-d17a-4432-ae0f-616827337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7a3e7-46aa-4b54-84c2-c007f11663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fa1619e-8b05-4008-9134-4123da09e7c1}" ma:internalName="TaxCatchAll" ma:showField="CatchAllData" ma:web="c3c7a3e7-46aa-4b54-84c2-c007f11663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dcaec-d17a-4432-ae0f-61682733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87d49fb-5e1d-403c-a9cc-df2d4e4f43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B31BC-92EB-4C25-ADD7-F7735FDE25F5}">
  <ds:schemaRefs>
    <ds:schemaRef ds:uri="http://schemas.microsoft.com/office/2006/metadata/properties"/>
    <ds:schemaRef ds:uri="http://schemas.microsoft.com/office/infopath/2007/PartnerControls"/>
    <ds:schemaRef ds:uri="c1edcaec-d17a-4432-ae0f-616827337925"/>
    <ds:schemaRef ds:uri="c3c7a3e7-46aa-4b54-84c2-c007f11663ed"/>
  </ds:schemaRefs>
</ds:datastoreItem>
</file>

<file path=customXml/itemProps2.xml><?xml version="1.0" encoding="utf-8"?>
<ds:datastoreItem xmlns:ds="http://schemas.openxmlformats.org/officeDocument/2006/customXml" ds:itemID="{3E17BCD0-E617-4337-930F-39E61B73C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7a3e7-46aa-4b54-84c2-c007f11663ed"/>
    <ds:schemaRef ds:uri="c1edcaec-d17a-4432-ae0f-616827337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8AD600-34E4-49E9-BB5C-AA4DFA0DB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13184</TotalTime>
  <Words>1</Words>
  <Application>Microsoft Macintosh PowerPoint</Application>
  <PresentationFormat>Custom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Van Steenberge</dc:creator>
  <cp:lastModifiedBy>Brandon Tillman</cp:lastModifiedBy>
  <cp:revision>54</cp:revision>
  <dcterms:created xsi:type="dcterms:W3CDTF">2020-05-18T14:46:32Z</dcterms:created>
  <dcterms:modified xsi:type="dcterms:W3CDTF">2024-02-19T18:59:06Z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0x010100EEA390D87099AC469FB00AE316C9F1C1</vt:lpwstr>
  </property>
</Properties>
</file>